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>
        <p:scale>
          <a:sx n="75" d="100"/>
          <a:sy n="75" d="100"/>
        </p:scale>
        <p:origin x="-810" y="13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3185" y="0"/>
        <a:ext cx="388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</a:t>
          </a:r>
          <a:r>
            <a:rPr lang="ru-RU" sz="1600" kern="1200" dirty="0" smtClean="0"/>
            <a:t>подведомственной организации  </a:t>
          </a:r>
          <a:r>
            <a:rPr lang="ru-RU" sz="1600" kern="1200" dirty="0"/>
            <a:t>– в а\к подразделения ЦА</a:t>
          </a:r>
        </a:p>
      </dsp:txBody>
      <dsp:txXfrm>
        <a:off x="3496369" y="0"/>
        <a:ext cx="388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6989553" y="0"/>
        <a:ext cx="3881315" cy="1440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</a:t>
          </a:r>
          <a:r>
            <a:rPr lang="ru-RU" sz="1600" kern="1200" dirty="0" smtClean="0"/>
            <a:t>подразделение органа</a:t>
          </a:r>
          <a:endParaRPr lang="ru-RU" sz="1600" kern="1200" dirty="0"/>
        </a:p>
      </dsp:txBody>
      <dsp:txXfrm>
        <a:off x="3185" y="0"/>
        <a:ext cx="388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smtClean="0"/>
            <a:t>регионального (муниципального) органа </a:t>
          </a:r>
          <a:r>
            <a:rPr lang="ru-RU" sz="1600" kern="1200" dirty="0"/>
            <a:t>– в а\к </a:t>
          </a:r>
          <a:r>
            <a:rPr lang="ru-RU" sz="1600" kern="1200" dirty="0" smtClean="0"/>
            <a:t>орган субъекта Российской Федерации</a:t>
          </a:r>
          <a:endParaRPr lang="ru-RU" sz="1600" kern="1200" dirty="0"/>
        </a:p>
      </dsp:txBody>
      <dsp:txXfrm>
        <a:off x="3496369" y="0"/>
        <a:ext cx="388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</a:t>
          </a:r>
          <a:r>
            <a:rPr lang="ru-RU" sz="1600" kern="1200" dirty="0" smtClean="0"/>
            <a:t>орган субъекта Российской Федерации – </a:t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/>
            <a:t>Минтруд России</a:t>
          </a:r>
        </a:p>
      </dsp:txBody>
      <dsp:txXfrm>
        <a:off x="6989553" y="0"/>
        <a:ext cx="388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xmlns="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xmlns="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xmlns="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xmlns="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xmlns="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xmlns="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xmlns="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xmlns="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xmlns="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7805</TotalTime>
  <Words>4770</Words>
  <Application>Microsoft Office PowerPoint</Application>
  <PresentationFormat>Произвольный</PresentationFormat>
  <Paragraphs>461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Антикоррупционное декларирование.  Методические рекомендации  Минтруда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Админ</cp:lastModifiedBy>
  <cp:revision>647</cp:revision>
  <cp:lastPrinted>2019-11-28T21:35:27Z</cp:lastPrinted>
  <dcterms:created xsi:type="dcterms:W3CDTF">2015-10-24T19:54:13Z</dcterms:created>
  <dcterms:modified xsi:type="dcterms:W3CDTF">2022-02-16T05:40:20Z</dcterms:modified>
</cp:coreProperties>
</file>